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1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62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92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52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1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48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34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88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5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52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0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BE14-DF4B-4B6A-9C8B-03619552249E}" type="datetimeFigureOut">
              <a:rPr lang="hr-HR" smtClean="0"/>
              <a:t>27.4.2017.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ABEB-8929-49B9-9950-499C1AE1EF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9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3" y="332656"/>
            <a:ext cx="7560840" cy="63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Odsjek matematike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matematici smo mogli naučiti japansko množenje,mogli smo naučiti kako ispravno jesti pizzu,kako sa geomatrijskim tijelima nacrtati krasne oblike.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6604"/>
            <a:ext cx="3944084" cy="24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" y="4346852"/>
            <a:ext cx="20955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Isto tako mogli smo vidjeti primjenu robota: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11" y="2132856"/>
            <a:ext cx="6667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348" y="44624"/>
            <a:ext cx="967607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Odsjek fizike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3717032"/>
            <a:ext cx="5688632" cy="3450696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 fizici smo mogli vidjeti kako djeluje teslina zavojnica,što sve može atmosferski tlak,kako se mogu vidjeti elektroni i dr.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hr-HR" dirty="0" smtClean="0"/>
              <a:t>Smrzavanje banane u tekućem dušiku: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kad se smrzne  sa                                  njom je moguće zabiti čavao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34135" cy="23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Kraj</a:t>
            </a:r>
            <a:br>
              <a:rPr lang="hr-HR" smtClean="0"/>
            </a:b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6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435280" cy="6225555"/>
          </a:xfrm>
        </p:spPr>
        <p:txBody>
          <a:bodyPr/>
          <a:lstStyle/>
          <a:p>
            <a:r>
              <a:rPr lang="hr-HR" dirty="0" smtClean="0"/>
              <a:t>Na dan 7.travnja 2017 svi sedmi i osmi razredi naše škole uputili su se prema otvorenim vratima PMF-a.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6" y="2564904"/>
            <a:ext cx="71532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9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razred išao je na poseban odsjek PMF-a: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Biologiju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Kemiju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Fiziku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Matematiku</a:t>
            </a:r>
          </a:p>
          <a:p>
            <a:pPr marL="0" indent="0">
              <a:buNone/>
            </a:pPr>
            <a:r>
              <a:rPr lang="hr-HR" dirty="0"/>
              <a:t> 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150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Odsjek biologije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51"/>
            <a:ext cx="5194920" cy="4502112"/>
          </a:xfrm>
        </p:spPr>
        <p:txBody>
          <a:bodyPr/>
          <a:lstStyle/>
          <a:p>
            <a:r>
              <a:rPr lang="hr-HR" dirty="0" smtClean="0"/>
              <a:t>Na bilološkom odsjeku moglo se viditi od demonstracija kako forenzočari otkirvaju počinitelje,otisci prstiju...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9854" y="1634388"/>
            <a:ext cx="3945944" cy="29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hr-HR" dirty="0" smtClean="0"/>
              <a:t>Osim forenzike bila su tu i mikroskopska istraživanja :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409085" cy="360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50" y="18864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Odsjek kemije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992888" cy="4392488"/>
          </a:xfrm>
        </p:spPr>
        <p:txBody>
          <a:bodyPr>
            <a:normAutofit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Na kemijskom odsjeku mogle su se vidjeti brojne demonstracije i pokusi kao što su :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2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Simulacija gričkog topa: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Paljenje dimne bombe: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35318" r="2628" b="32135"/>
          <a:stretch/>
        </p:blipFill>
        <p:spPr bwMode="auto">
          <a:xfrm>
            <a:off x="4860032" y="1372336"/>
            <a:ext cx="3524435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42595" b="22141"/>
          <a:stretch/>
        </p:blipFill>
        <p:spPr bwMode="auto">
          <a:xfrm>
            <a:off x="2218590" y="3861048"/>
            <a:ext cx="4403659" cy="28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Provjera kapaciteta pluća: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998" y="1916786"/>
            <a:ext cx="5184203" cy="38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dirty="0" smtClean="0"/>
              <a:t>Osim što smo radili pokuse bili smo na predavanju ogranske kemije: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12905" r="13616" b="5832"/>
          <a:stretch/>
        </p:blipFill>
        <p:spPr>
          <a:xfrm>
            <a:off x="179512" y="1916831"/>
            <a:ext cx="3242434" cy="4670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b="12033"/>
          <a:stretch/>
        </p:blipFill>
        <p:spPr>
          <a:xfrm>
            <a:off x="5986458" y="1728930"/>
            <a:ext cx="3157542" cy="390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" r="21777"/>
          <a:stretch/>
        </p:blipFill>
        <p:spPr>
          <a:xfrm>
            <a:off x="3635896" y="2780928"/>
            <a:ext cx="2154318" cy="35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172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Odsjek biologije</vt:lpstr>
      <vt:lpstr>PowerPoint Presentation</vt:lpstr>
      <vt:lpstr>Odsjek kemije</vt:lpstr>
      <vt:lpstr>PowerPoint Presentation</vt:lpstr>
      <vt:lpstr>PowerPoint Presentation</vt:lpstr>
      <vt:lpstr>PowerPoint Presentation</vt:lpstr>
      <vt:lpstr>Odsjek matematike </vt:lpstr>
      <vt:lpstr>PowerPoint Presentation</vt:lpstr>
      <vt:lpstr>Odsjek fizike </vt:lpstr>
      <vt:lpstr>PowerPoint Presentation</vt:lpstr>
      <vt:lpstr>Kraj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otvorenih vrata na pmfu</dc:title>
  <dc:creator>Maja Bogović</dc:creator>
  <cp:lastModifiedBy>Maja Bogović</cp:lastModifiedBy>
  <cp:revision>10</cp:revision>
  <dcterms:created xsi:type="dcterms:W3CDTF">2017-04-27T06:07:29Z</dcterms:created>
  <dcterms:modified xsi:type="dcterms:W3CDTF">2017-04-27T07:52:50Z</dcterms:modified>
</cp:coreProperties>
</file>