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6" r:id="rId3"/>
    <p:sldId id="257" r:id="rId4"/>
    <p:sldId id="258" r:id="rId5"/>
    <p:sldId id="267" r:id="rId6"/>
    <p:sldId id="259" r:id="rId7"/>
    <p:sldId id="260" r:id="rId8"/>
    <p:sldId id="261" r:id="rId9"/>
    <p:sldId id="262" r:id="rId10"/>
    <p:sldId id="264" r:id="rId11"/>
    <p:sldId id="266" r:id="rId12"/>
    <p:sldId id="263" r:id="rId13"/>
    <p:sldId id="265" r:id="rId14"/>
    <p:sldId id="268" r:id="rId15"/>
    <p:sldId id="271" r:id="rId16"/>
    <p:sldId id="273" r:id="rId17"/>
    <p:sldId id="272" r:id="rId18"/>
    <p:sldId id="274" r:id="rId19"/>
    <p:sldId id="269" r:id="rId20"/>
    <p:sldId id="270" r:id="rId21"/>
    <p:sldId id="275" r:id="rId2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6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FE375-0AC9-49CC-8D48-1E44724FA4A0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C6E7F-0B31-4D34-8783-B4586F0D8336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366A-4A08-4643-9511-61ED699E8263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D705-8CB1-4F63-851B-B9E95A66EAC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366A-4A08-4643-9511-61ED699E8263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D705-8CB1-4F63-851B-B9E95A66EAC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366A-4A08-4643-9511-61ED699E8263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D705-8CB1-4F63-851B-B9E95A66EAC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366A-4A08-4643-9511-61ED699E8263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D705-8CB1-4F63-851B-B9E95A66EAC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366A-4A08-4643-9511-61ED699E8263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D705-8CB1-4F63-851B-B9E95A66EAC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366A-4A08-4643-9511-61ED699E8263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D705-8CB1-4F63-851B-B9E95A66EAC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366A-4A08-4643-9511-61ED699E8263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D705-8CB1-4F63-851B-B9E95A66EAC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366A-4A08-4643-9511-61ED699E8263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D705-8CB1-4F63-851B-B9E95A66EAC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366A-4A08-4643-9511-61ED699E8263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D705-8CB1-4F63-851B-B9E95A66EAC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366A-4A08-4643-9511-61ED699E8263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D705-8CB1-4F63-851B-B9E95A66EAC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366A-4A08-4643-9511-61ED699E8263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D705-8CB1-4F63-851B-B9E95A66EAC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92A366A-4A08-4643-9511-61ED699E8263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088D705-8CB1-4F63-851B-B9E95A66EAC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orisnik\AppData\Local\Microsoft\Windows\INetCache\IE\XI18XISC\IMG_5496%5b1%5d.MOV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orisnik\AppData\Local\Microsoft\Windows\INetCache\IE\88HJWZ04\IMG_5523%5b1%5d.MOV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820206"/>
            <a:ext cx="8712968" cy="1828800"/>
          </a:xfrm>
        </p:spPr>
        <p:txBody>
          <a:bodyPr/>
          <a:lstStyle/>
          <a:p>
            <a:pPr algn="ctr"/>
            <a:r>
              <a:rPr lang="hr-HR" dirty="0" smtClean="0"/>
              <a:t>POSJET TEHNIČKOM MUZEJU 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5373216"/>
            <a:ext cx="7772400" cy="914400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Elena Ordulj </a:t>
            </a:r>
          </a:p>
          <a:p>
            <a:r>
              <a:rPr lang="hr-HR" dirty="0" smtClean="0"/>
              <a:t>Lara Babić</a:t>
            </a:r>
          </a:p>
          <a:p>
            <a:r>
              <a:rPr lang="hr-HR" dirty="0" smtClean="0"/>
              <a:t>8.a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ROSIE</a:t>
            </a:r>
            <a:endParaRPr lang="hr-HR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60448" y="1868760"/>
            <a:ext cx="48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436096" y="2204864"/>
            <a:ext cx="2592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Rosie radi kao spremaćica, dadilja i kuharica. Jedina joj je mana što se kreće kotačima pa ne može koristiti stepenice.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C3PO I R2D2</a:t>
            </a:r>
            <a:endParaRPr lang="hr-H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3568" y="2012776"/>
            <a:ext cx="48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436096" y="2420888"/>
            <a:ext cx="252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Jedni od najpoznatijih robota na svijetu. Imaju vrlo raznolike mogućnosti, te komuniciraju robotskim jezikom.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CARE-O-BOT 4</a:t>
            </a:r>
            <a:endParaRPr lang="hr-HR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48006" y="1741678"/>
            <a:ext cx="48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220072" y="1700808"/>
            <a:ext cx="31683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Care-O-bot 4 je robot koji pokazuje prave emocije. Može se također primijeniti na različite usluge izvan kuće: pružanje podrške pacijenata i osoblja u zdravstvenim ustanovama, isporuku narudžbi u restoranima, pružanje recepcije i posluga u sobama u hotelima ili za zabavu.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ASIMO</a:t>
            </a:r>
            <a:endParaRPr lang="hr-HR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5576" y="1796752"/>
            <a:ext cx="48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220072" y="1628800"/>
            <a:ext cx="30963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ASIMO ima sposobnost prepoznavanja pokretnih objekata, položaja, gesta, okoline, zvukova i lica, što mu omogućuje interakciju s ljudima. Robot može otkriti kretanje višestrukih objekata pomoću vizualnih informacija uhvaćenih s dva "oka" fotoaparata u glavi i određivanje udaljenosti i smjera.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  </a:t>
            </a:r>
          </a:p>
          <a:p>
            <a:pPr>
              <a:buNone/>
            </a:pPr>
            <a:r>
              <a:rPr lang="hr-HR" dirty="0" smtClean="0"/>
              <a:t>  Prikaz robota koji ima </a:t>
            </a:r>
          </a:p>
          <a:p>
            <a:pPr>
              <a:buNone/>
            </a:pPr>
            <a:r>
              <a:rPr lang="hr-HR" dirty="0" smtClean="0"/>
              <a:t>  kameru u očima</a:t>
            </a:r>
          </a:p>
          <a:p>
            <a:pPr>
              <a:buNone/>
            </a:pPr>
            <a:r>
              <a:rPr lang="hr-HR" dirty="0" smtClean="0"/>
              <a:t>  te vidi kako ga slikam.</a:t>
            </a:r>
            <a:endParaRPr lang="hr-H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9552" y="3801008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072200" y="3801008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183768" y="3801008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127984" y="3801008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/>
          <a:srcRect l="2500" t="1875" r="2500" b="1875"/>
          <a:stretch>
            <a:fillRect/>
          </a:stretch>
        </p:blipFill>
        <p:spPr bwMode="auto">
          <a:xfrm>
            <a:off x="5580112" y="332656"/>
            <a:ext cx="2232248" cy="3015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928017" y="3505032"/>
            <a:ext cx="296037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ROBOT PAUK</a:t>
            </a:r>
          </a:p>
          <a:p>
            <a:r>
              <a:rPr lang="hr-HR" dirty="0" smtClean="0"/>
              <a:t>Upravljamo mobitelom</a:t>
            </a: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556792"/>
            <a:ext cx="4319946" cy="323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23528" y="2636912"/>
            <a:ext cx="40324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Ovdje vidimo Ivu Boban kako je ispred senzora te upravlja robotom rukom jer oponaša njezine pokrete.</a:t>
            </a:r>
            <a:endParaRPr lang="hr-H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24944"/>
            <a:ext cx="4139505" cy="310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852936"/>
            <a:ext cx="2448272" cy="326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G_5496[1]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508104" y="1556792"/>
            <a:ext cx="3324344" cy="18699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68344" y="4005064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video</a:t>
            </a:r>
            <a:endParaRPr lang="hr-HR" sz="10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884368" y="357301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IMG_5523[1]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556792"/>
            <a:ext cx="6592199" cy="37081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62068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Robot koji pleše.</a:t>
            </a:r>
            <a:endParaRPr lang="hr-HR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508104" y="8367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video</a:t>
            </a:r>
            <a:endParaRPr lang="hr-HR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012160" y="119675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Ovo su još neke slike koje smo vidjeli.  </a:t>
            </a:r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25144"/>
            <a:ext cx="2232248" cy="167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80928"/>
            <a:ext cx="2448272" cy="18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797152"/>
            <a:ext cx="2232248" cy="167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124744"/>
            <a:ext cx="2232248" cy="167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004048" y="4509120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4365104"/>
            <a:ext cx="162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052736"/>
            <a:ext cx="2088232" cy="156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1124744"/>
            <a:ext cx="2160240" cy="16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87824" y="2780928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96136" y="2852936"/>
            <a:ext cx="2136024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87824" y="1268760"/>
            <a:ext cx="108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PRONAĐI WALL-E-A</a:t>
            </a:r>
          </a:p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120680" cy="459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7740352" cy="435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PRONAĐI WALL-E-A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120000" cy="45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3995936" y="4509120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2924944"/>
            <a:ext cx="8183880" cy="1051560"/>
          </a:xfrm>
        </p:spPr>
        <p:txBody>
          <a:bodyPr>
            <a:normAutofit/>
          </a:bodyPr>
          <a:lstStyle/>
          <a:p>
            <a:r>
              <a:rPr lang="hr-HR" sz="4800" dirty="0" smtClean="0"/>
              <a:t>HVALA NA PAŽNJI </a:t>
            </a:r>
            <a:r>
              <a:rPr lang="hr-HR" sz="4800" dirty="0" smtClean="0">
                <a:sym typeface="Wingdings" pitchFamily="2" charset="2"/>
              </a:rPr>
              <a:t></a:t>
            </a:r>
            <a:endParaRPr lang="hr-H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495" y="1280761"/>
            <a:ext cx="528058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97802" y="22727144"/>
            <a:ext cx="7676624" cy="575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508104" y="1772816"/>
            <a:ext cx="2880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Primjeri nekih robota. Vrste robota su androidi, humanoidni uslužni roboti,roboti s umjetnom inteligencijom, mobilne industrijske manipulatore...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ASTROBOY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3568" y="1724744"/>
            <a:ext cx="48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76056" y="1916832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Astro Boy</a:t>
            </a:r>
            <a:r>
              <a:rPr lang="hr-HR" dirty="0" smtClean="0"/>
              <a:t> je mladi robot iz futurističkog grada Metro Cityja. Stvorio ga je briljantni znanstvenik Tenma koji mu je ugradio plavu energiju koja mu daje raznolike mogućnosti.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VISION</a:t>
            </a:r>
            <a:endParaRPr lang="hr-H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5576" y="1652736"/>
            <a:ext cx="48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220072" y="1844824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Vision je ime nekoliko fantastičnih superjunaka koji se pojavljuju u američkim stripovima koje je objavio Marvel Comics.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HAL 9000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560" y="1796752"/>
            <a:ext cx="48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64088" y="1916832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Hal 9000 je robot koji je programiran kao da ima prave emocije, kako bi nama bilo lakše razgovarati s njime.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PNEUMAN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60448" y="2012776"/>
            <a:ext cx="48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4932040" y="2204864"/>
            <a:ext cx="3312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Ne-senzibilni stroj koji govori korištenjem sinhalairovim glasom s cilindarskim voskom, Pneumanovo izvorno tijelo uništeno je u potresu koji je ubio njegovog tvorca.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WALL-E</a:t>
            </a:r>
            <a:endParaRPr lang="hr-HR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560" y="2084784"/>
            <a:ext cx="48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580112" y="1988840"/>
            <a:ext cx="2448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WALLE-E je dobronamjerni robot koji reckilira i pokušava uljepšati planet na kojem živi pomoću svojih sposobnosti.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VOLTRON</a:t>
            </a:r>
            <a:endParaRPr lang="hr-HR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560" y="1796752"/>
            <a:ext cx="48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732512" y="1781200"/>
            <a:ext cx="2376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Voltron je animirana televizijska serija koja sadrži ekipu astronauta koji pilotaju divovski super robot poznat kao "Voltron".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716</TotalTime>
  <Words>365</Words>
  <Application>Microsoft Office PowerPoint</Application>
  <PresentationFormat>Prikaz na zaslonu (4:3)</PresentationFormat>
  <Paragraphs>39</Paragraphs>
  <Slides>21</Slides>
  <Notes>0</Notes>
  <HiddenSlides>0</HiddenSlides>
  <MMClips>2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6" baseType="lpstr">
      <vt:lpstr>Calibri</vt:lpstr>
      <vt:lpstr>Verdana</vt:lpstr>
      <vt:lpstr>Wingdings</vt:lpstr>
      <vt:lpstr>Wingdings 2</vt:lpstr>
      <vt:lpstr>Aspect</vt:lpstr>
      <vt:lpstr>POSJET TEHNIČKOM MUZEJU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HVALA NA PAŽNJI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Katarina Barković</cp:lastModifiedBy>
  <cp:revision>18</cp:revision>
  <dcterms:created xsi:type="dcterms:W3CDTF">2017-05-07T20:12:18Z</dcterms:created>
  <dcterms:modified xsi:type="dcterms:W3CDTF">2017-06-07T13:32:22Z</dcterms:modified>
</cp:coreProperties>
</file>